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71" r:id="rId7"/>
    <p:sldId id="272" r:id="rId8"/>
    <p:sldId id="273" r:id="rId9"/>
    <p:sldId id="274" r:id="rId10"/>
    <p:sldId id="264" r:id="rId11"/>
    <p:sldId id="263" r:id="rId12"/>
    <p:sldId id="262" r:id="rId13"/>
    <p:sldId id="261" r:id="rId14"/>
    <p:sldId id="265" r:id="rId15"/>
    <p:sldId id="266" r:id="rId16"/>
    <p:sldId id="267" r:id="rId17"/>
    <p:sldId id="269" r:id="rId18"/>
    <p:sldId id="270" r:id="rId19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5E7B8D1-4E2C-4F86-AD25-B982F231B33D}">
          <p14:sldIdLst>
            <p14:sldId id="257"/>
            <p14:sldId id="256"/>
            <p14:sldId id="258"/>
            <p14:sldId id="259"/>
            <p14:sldId id="260"/>
            <p14:sldId id="271"/>
            <p14:sldId id="272"/>
            <p14:sldId id="273"/>
            <p14:sldId id="274"/>
            <p14:sldId id="264"/>
            <p14:sldId id="263"/>
            <p14:sldId id="262"/>
            <p14:sldId id="261"/>
            <p14:sldId id="265"/>
            <p14:sldId id="266"/>
            <p14:sldId id="267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DBD3"/>
    <a:srgbClr val="956947"/>
    <a:srgbClr val="80D8FE"/>
    <a:srgbClr val="FFDD79"/>
    <a:srgbClr val="E7C6BE"/>
    <a:srgbClr val="DA5C45"/>
    <a:srgbClr val="FDD766"/>
    <a:srgbClr val="EFEEDE"/>
    <a:srgbClr val="DBE5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35" d="100"/>
          <a:sy n="35" d="100"/>
        </p:scale>
        <p:origin x="9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3D1A-FC45-4747-80D4-22F8AC531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5778C-27A8-4279-A0BB-5EE54393A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4D61-C7B9-4A2F-9FD2-633A14537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AD2CF-6D26-4EAF-B269-8B7FC547D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482D7-38CC-48A2-BEC1-CC2DB4602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97851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FFBC-CCB2-409B-8005-9906F8E2C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2D453-A862-4F2C-8751-2B22674934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04715-B179-4145-BD9A-06AC6C8A3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DBC91-765F-40C7-A1FF-57144EA67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EB81D-E0C8-423F-AF95-B05B08FE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8352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785C6-06AE-432C-B529-25560CD58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93396-AC84-4E2C-9906-30433F01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83CB0-1365-4B67-AD41-98A96D7B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0CFF-2C92-49E7-88C2-A55246DE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EB140-838A-46AD-9BF9-6EC306C85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46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118A1-4EDF-43C2-9843-7759BC966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E3D29-874C-452F-B8F1-BB4AE7E2A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D468A-B529-4D13-91E7-E502B371B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19A92-4C75-4E95-AF17-E9CE5B27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07155-258F-41E2-8265-8CD03F180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876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5D8AA-EED5-41B4-BC22-8392EBDA5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2E822-DA1F-4987-A0A7-211997BD0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0C99C-2D6E-4A98-A444-EFA3BB76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822DF-2301-4349-B879-5B3153FD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34D3B-F248-4C48-AE12-31B1714BA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555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0ABB-F56E-43E5-9028-BC7DD8FC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EE4E5-20D1-44A5-880F-A34F4C1E0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83086-0CA7-40EF-9F4D-7F441550C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4F9DE2-1704-457E-B908-0AE9980C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4BF64-070E-4C87-A7EA-8CB639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885E7-123C-4C63-A1A0-6839161A9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8189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C9F60-687F-4482-83F7-8335CD7C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FC1CC-B5A7-4D52-9B8E-E9913D45A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D54BD-2D8E-471A-A6BA-DAB2D3276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41663-FE1D-4D60-9119-84F7D6154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23B577-DEEF-4BE4-82E6-01C44B405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0B504-A1BD-4D1D-8CC1-CE5561A63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019BE-40EC-45A8-B8D5-04B8ACDC1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FEBFE-6379-4F0D-BEA6-43B4A00E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8199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9284-81CA-430E-A40D-21AC68B0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8ED1E-C0F2-44AF-817F-90CE5131B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1F7A2-BF67-4563-8945-3CCD740AE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E9446-C808-4F67-920A-4B040AB4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45119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A23FA-711A-4641-8C11-DC91C5661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2453B-A5D8-43B5-80D6-F0E4FC58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9B4E1-6797-405F-91EC-87DF3EC1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34391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7182-7B37-4BCA-994E-385FC306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3F38-23A0-4AB5-94CC-1D97222C1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EF81-51C7-44F4-94DB-E12C39C1C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04547D-7957-4695-93CE-F7E026E36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FB5943-562B-47FD-AF15-C265F3FF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6EB67-48B0-47ED-9961-F751390F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54707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0B47-48D2-475C-960D-6EB15CE6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7833C-454D-4C13-AC8B-304B36001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0CA7CE-4F7C-4C56-9B69-B923B74D5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1A887-B09E-47C2-BAC0-648D593A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6D91F-B77E-479D-9A1D-682A31BBE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EC489-A171-4BC4-B4E0-3A22D4344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57995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7CBE6-AD3F-48AC-9746-FCC9C53A6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A6D4A-9227-4AD2-AE21-C79891A3E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75542-49F2-48F7-BC69-0D1F808C6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3506B-070A-4354-BC8E-F1245E0E42F4}" type="datetimeFigureOut">
              <a:rPr lang="vi-VN" smtClean="0"/>
              <a:t>27/07/2024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3C957-C51D-4809-824B-41CC6D216F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A61E4-7200-4DD0-8EB1-FFA265279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A78A4-89FC-44D0-BC56-BE4D261A002F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18884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5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microsoft.com/office/2007/relationships/hdphoto" Target="../media/hdphoto8.wdp"/><Relationship Id="rId7" Type="http://schemas.openxmlformats.org/officeDocument/2006/relationships/image" Target="../media/image25.png"/><Relationship Id="rId12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1C6B5-7826-45D1-8AFA-D55534F8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178064-B331-41B0-A828-4950FE6AF73C}"/>
              </a:ext>
            </a:extLst>
          </p:cNvPr>
          <p:cNvSpPr/>
          <p:nvPr/>
        </p:nvSpPr>
        <p:spPr>
          <a:xfrm rot="21373641">
            <a:off x="5796503" y="1521256"/>
            <a:ext cx="4187187" cy="2153324"/>
          </a:xfrm>
          <a:prstGeom prst="rect">
            <a:avLst/>
          </a:prstGeom>
          <a:solidFill>
            <a:srgbClr val="D6F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6610EB-FEFB-41C7-9179-A33BCFE98BC5}"/>
              </a:ext>
            </a:extLst>
          </p:cNvPr>
          <p:cNvSpPr/>
          <p:nvPr/>
        </p:nvSpPr>
        <p:spPr>
          <a:xfrm rot="21373641">
            <a:off x="6887393" y="3816050"/>
            <a:ext cx="2774710" cy="1178643"/>
          </a:xfrm>
          <a:prstGeom prst="rect">
            <a:avLst/>
          </a:prstGeom>
          <a:solidFill>
            <a:srgbClr val="C7ED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C9434-3A6B-45C6-8AB0-AFB432B54074}"/>
              </a:ext>
            </a:extLst>
          </p:cNvPr>
          <p:cNvGrpSpPr/>
          <p:nvPr/>
        </p:nvGrpSpPr>
        <p:grpSpPr>
          <a:xfrm>
            <a:off x="5730197" y="1339509"/>
            <a:ext cx="4319797" cy="2048338"/>
            <a:chOff x="6280931" y="493086"/>
            <a:chExt cx="3218330" cy="51566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4C600B-A354-4120-8740-039C62CBD242}"/>
                </a:ext>
              </a:extLst>
            </p:cNvPr>
            <p:cNvSpPr txBox="1"/>
            <p:nvPr/>
          </p:nvSpPr>
          <p:spPr>
            <a:xfrm rot="21327060">
              <a:off x="6280931" y="493086"/>
              <a:ext cx="3218330" cy="3331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NHÓM 1</a:t>
              </a:r>
              <a:endParaRPr lang="en-US" sz="8000" dirty="0">
                <a:ln w="19050">
                  <a:solidFill>
                    <a:srgbClr val="44382A"/>
                  </a:solidFill>
                </a:ln>
                <a:latin typeface="iCiel Cadena" panose="02000503000000020004" pitchFamily="50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40B5FF-1450-40EA-94AA-9167743233EC}"/>
                </a:ext>
              </a:extLst>
            </p:cNvPr>
            <p:cNvSpPr txBox="1"/>
            <p:nvPr/>
          </p:nvSpPr>
          <p:spPr>
            <a:xfrm rot="21410811">
              <a:off x="6587295" y="3596484"/>
              <a:ext cx="2789695" cy="205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NHÓM SÁNG TẠO</a:t>
              </a:r>
              <a:endParaRPr lang="vi-VN" sz="3600" dirty="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1050" dirty="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1CF62C-0402-44C0-8CDC-28449DB96E27}"/>
              </a:ext>
            </a:extLst>
          </p:cNvPr>
          <p:cNvSpPr txBox="1"/>
          <p:nvPr/>
        </p:nvSpPr>
        <p:spPr>
          <a:xfrm rot="21351574">
            <a:off x="7222682" y="3822219"/>
            <a:ext cx="2177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463A2B"/>
                </a:solidFill>
              </a:rPr>
              <a:t>LỚP  5</a:t>
            </a:r>
          </a:p>
          <a:p>
            <a:pPr algn="ctr"/>
            <a:r>
              <a:rPr lang="en-US" sz="2400" b="1" dirty="0">
                <a:solidFill>
                  <a:srgbClr val="463A2B"/>
                </a:solidFill>
              </a:rPr>
              <a:t>TRƯỜNG HỌC HẠNH PHÚC</a:t>
            </a:r>
          </a:p>
        </p:txBody>
      </p:sp>
    </p:spTree>
    <p:extLst>
      <p:ext uri="{BB962C8B-B14F-4D97-AF65-F5344CB8AC3E}">
        <p14:creationId xmlns:p14="http://schemas.microsoft.com/office/powerpoint/2010/main" val="167578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01F750-5638-4A2F-AD29-7740BDD304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F3610-01AF-4E7C-B159-87F0DBF0BA46}"/>
              </a:ext>
            </a:extLst>
          </p:cNvPr>
          <p:cNvSpPr txBox="1"/>
          <p:nvPr/>
        </p:nvSpPr>
        <p:spPr>
          <a:xfrm>
            <a:off x="3334870" y="2828835"/>
            <a:ext cx="5522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C15025-C060-4644-8CDE-0E75DA7C1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619499"/>
            <a:ext cx="3019335" cy="3019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332C5-43DB-408F-AACC-640AC80A5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97766E-DAFC-4B59-956C-52799A1A6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712" y="3114583"/>
            <a:ext cx="2000940" cy="402916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22F4237A-C78B-40E7-A21F-872A13355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50" y="4159249"/>
            <a:ext cx="1376746" cy="2349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C88BD7-B262-4AA3-8848-7B33AC9D6490}"/>
              </a:ext>
            </a:extLst>
          </p:cNvPr>
          <p:cNvSpPr/>
          <p:nvPr/>
        </p:nvSpPr>
        <p:spPr>
          <a:xfrm>
            <a:off x="12192000" y="472374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E6057B-7839-4208-9BEE-7F61D530FFBD}"/>
              </a:ext>
            </a:extLst>
          </p:cNvPr>
          <p:cNvSpPr/>
          <p:nvPr/>
        </p:nvSpPr>
        <p:spPr>
          <a:xfrm>
            <a:off x="-10337950" y="6132829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535056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0C52527-DA9C-4C78-A0D6-3FDC81622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A9D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A44C6-F916-42DE-B1ED-F86EA6DCD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159674"/>
            <a:ext cx="1603757" cy="854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69A145E-6657-4AB5-8285-6A0FC3A26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096" y="4508500"/>
            <a:ext cx="1376746" cy="2349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844053-40C7-4719-B25B-72A8293AEB3C}"/>
              </a:ext>
            </a:extLst>
          </p:cNvPr>
          <p:cNvSpPr txBox="1"/>
          <p:nvPr/>
        </p:nvSpPr>
        <p:spPr>
          <a:xfrm>
            <a:off x="3334870" y="851068"/>
            <a:ext cx="5522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473A2C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473A2C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865E0-3942-4F04-AB54-1A4BB736EE08}"/>
              </a:ext>
            </a:extLst>
          </p:cNvPr>
          <p:cNvSpPr/>
          <p:nvPr/>
        </p:nvSpPr>
        <p:spPr>
          <a:xfrm>
            <a:off x="1879600" y="4318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BE614-B3F9-4BDB-BB96-F4C29A79C448}"/>
              </a:ext>
            </a:extLst>
          </p:cNvPr>
          <p:cNvSpPr/>
          <p:nvPr/>
        </p:nvSpPr>
        <p:spPr>
          <a:xfrm>
            <a:off x="0" y="6159500"/>
            <a:ext cx="10312400" cy="317500"/>
          </a:xfrm>
          <a:prstGeom prst="rect">
            <a:avLst/>
          </a:prstGeom>
          <a:solidFill>
            <a:srgbClr val="9569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CC74C7-1EF4-4CF6-80F9-00677166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0991" y="3838665"/>
            <a:ext cx="3019335" cy="301933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511B52-F50B-4471-B5A6-B69BD98ACD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312" y="2693853"/>
            <a:ext cx="2000940" cy="40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1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EBEC00-4156-4A40-9377-FB67380215A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3F8FB-E010-4682-ACA2-7F4B87AB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3042"/>
            <a:ext cx="1919111" cy="2398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B1D214-6AB5-4AB2-ACA9-C6093AF0E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54820-732B-47B3-AB6E-47900B9FF2C9}"/>
              </a:ext>
            </a:extLst>
          </p:cNvPr>
          <p:cNvSpPr txBox="1"/>
          <p:nvPr/>
        </p:nvSpPr>
        <p:spPr>
          <a:xfrm>
            <a:off x="3884544" y="2875002"/>
            <a:ext cx="44229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3</a:t>
            </a:r>
            <a:endParaRPr lang="vi-VN" sz="66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90C108-1CE4-48AA-9DC8-2A736DCFA0C4}"/>
              </a:ext>
            </a:extLst>
          </p:cNvPr>
          <p:cNvGrpSpPr/>
          <p:nvPr/>
        </p:nvGrpSpPr>
        <p:grpSpPr>
          <a:xfrm>
            <a:off x="1145577" y="7251977"/>
            <a:ext cx="9426222" cy="5703434"/>
            <a:chOff x="643467" y="559077"/>
            <a:chExt cx="9426222" cy="57034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D17D1-613C-400F-AC3E-9FE85E26B02F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4" name="Picture 1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508FD87-2138-4D53-A617-A002D5994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DE5BD13-6F91-4568-B6E5-4E7DE73336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3039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2B5808-F6B0-4DF9-B9C1-B0B57E59B9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C8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FCD4EA-08EB-4787-9282-4C13A4BD7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089" y="168489"/>
            <a:ext cx="1603757" cy="85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A8B7BF-8329-4593-B929-F90BAFF41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2311" y="5375842"/>
            <a:ext cx="1919111" cy="23988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B88E95-0D59-4839-9E41-B70E1FD8BEFA}"/>
              </a:ext>
            </a:extLst>
          </p:cNvPr>
          <p:cNvSpPr txBox="1"/>
          <p:nvPr/>
        </p:nvSpPr>
        <p:spPr>
          <a:xfrm>
            <a:off x="3145122" y="637768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2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E6981-3B3C-49AA-9B5A-C07176EA13F8}"/>
              </a:ext>
            </a:extLst>
          </p:cNvPr>
          <p:cNvGrpSpPr/>
          <p:nvPr/>
        </p:nvGrpSpPr>
        <p:grpSpPr>
          <a:xfrm>
            <a:off x="643467" y="559077"/>
            <a:ext cx="9426222" cy="5703434"/>
            <a:chOff x="643467" y="559077"/>
            <a:chExt cx="9426222" cy="57034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711F5A2-3AF2-4B14-9794-7DC3BD30D0D6}"/>
                </a:ext>
              </a:extLst>
            </p:cNvPr>
            <p:cNvSpPr/>
            <p:nvPr/>
          </p:nvSpPr>
          <p:spPr>
            <a:xfrm>
              <a:off x="643467" y="559077"/>
              <a:ext cx="9426222" cy="5667022"/>
            </a:xfrm>
            <a:prstGeom prst="rect">
              <a:avLst/>
            </a:prstGeom>
            <a:solidFill>
              <a:srgbClr val="FEA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9" name="Picture 1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8D89F29-3288-42CE-8BF2-F75355F3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9740" l="9865" r="99552">
                          <a14:foregroundMark x1="89148" y1="42969" x2="99641" y2="58906"/>
                          <a14:foregroundMark x1="71839" y1="39323" x2="71839" y2="39323"/>
                          <a14:foregroundMark x1="67265" y1="35573" x2="87444" y2="55000"/>
                          <a14:foregroundMark x1="87444" y1="55000" x2="87444" y2="55000"/>
                          <a14:foregroundMark x1="78027" y1="41458" x2="98655" y2="59948"/>
                          <a14:foregroundMark x1="98655" y1="59948" x2="99013" y2="60573"/>
                          <a14:foregroundMark x1="82332" y1="41667" x2="86547" y2="51198"/>
                          <a14:foregroundMark x1="50852" y1="42813" x2="48879" y2="53698"/>
                          <a14:foregroundMark x1="48879" y1="53698" x2="52287" y2="60885"/>
                          <a14:foregroundMark x1="52287" y1="60885" x2="52556" y2="61094"/>
                          <a14:foregroundMark x1="43767" y1="38854" x2="49417" y2="55313"/>
                          <a14:foregroundMark x1="45471" y1="40833" x2="55964" y2="61875"/>
                          <a14:foregroundMark x1="55964" y1="61875" x2="55964" y2="61875"/>
                          <a14:foregroundMark x1="44305" y1="60260" x2="45740" y2="68333"/>
                          <a14:foregroundMark x1="25594" y1="50387" x2="40897" y2="79531"/>
                          <a14:foregroundMark x1="25381" y1="66354" x2="51390" y2="82969"/>
                          <a14:foregroundMark x1="24215" y1="60417" x2="61525" y2="99271"/>
                          <a14:foregroundMark x1="61525" y1="99271" x2="62152" y2="99740"/>
                          <a14:foregroundMark x1="66457" y1="68646" x2="76682" y2="88906"/>
                          <a14:foregroundMark x1="76682" y1="88906" x2="76682" y2="88906"/>
                          <a14:foregroundMark x1="74350" y1="64844" x2="85112" y2="87917"/>
                          <a14:foregroundMark x1="85112" y1="87917" x2="85112" y2="87917"/>
                          <a14:foregroundMark x1="74350" y1="66354" x2="84305" y2="93229"/>
                          <a14:foregroundMark x1="84305" y1="93229" x2="84305" y2="93021"/>
                          <a14:foregroundMark x1="82870" y1="72448" x2="89955" y2="85781"/>
                          <a14:foregroundMark x1="89955" y1="85781" x2="89955" y2="85781"/>
                          <a14:foregroundMark x1="85740" y1="68490" x2="93901" y2="82969"/>
                          <a14:foregroundMark x1="93901" y1="82969" x2="93901" y2="82969"/>
                          <a14:foregroundMark x1="93094" y1="63385" x2="96233" y2="87760"/>
                          <a14:foregroundMark x1="96233" y1="87760" x2="96233" y2="87760"/>
                          <a14:foregroundMark x1="82332" y1="62708" x2="83767" y2="79844"/>
                          <a14:foregroundMark x1="63318" y1="68125" x2="67892" y2="92656"/>
                          <a14:foregroundMark x1="58475" y1="70781" x2="61883" y2="97917"/>
                          <a14:foregroundMark x1="42601" y1="70313" x2="43498" y2="89375"/>
                          <a14:foregroundMark x1="32108" y1="69792" x2="40717" y2="90521"/>
                          <a14:foregroundMark x1="40717" y1="90521" x2="43767" y2="93490"/>
                          <a14:foregroundMark x1="21614" y1="66667" x2="30135" y2="76979"/>
                          <a14:foregroundMark x1="30135" y1="76979" x2="31300" y2="77552"/>
                          <a14:foregroundMark x1="14888" y1="60260" x2="29058" y2="76719"/>
                          <a14:foregroundMark x1="18296" y1="56458" x2="26188" y2="65833"/>
                          <a14:foregroundMark x1="30404" y1="95469" x2="30404" y2="95469"/>
                          <a14:foregroundMark x1="30762" y1="95156" x2="30762" y2="95156"/>
                          <a14:foregroundMark x1="32735" y1="32240" x2="32735" y2="32240"/>
                          <a14:foregroundMark x1="32735" y1="31094" x2="36143" y2="31927"/>
                          <a14:foregroundMark x1="31031" y1="33073" x2="31570" y2="37031"/>
                          <a14:foregroundMark x1="78386" y1="24375" x2="87444" y2="33229"/>
                          <a14:foregroundMark x1="85112" y1="27135" x2="85112" y2="27135"/>
                          <a14:foregroundMark x1="42960" y1="29688" x2="42960" y2="29688"/>
                          <a14:foregroundMark x1="45561" y1="29167" x2="71390" y2="25938"/>
                          <a14:foregroundMark x1="71390" y1="25938" x2="81883" y2="28802"/>
                          <a14:foregroundMark x1="85291" y1="27344" x2="85471" y2="28906"/>
                          <a14:foregroundMark x1="53722" y1="27031" x2="58027" y2="27135"/>
                          <a14:foregroundMark x1="61076" y1="26458" x2="55874" y2="27187"/>
                          <a14:foregroundMark x1="64126" y1="25781" x2="44484" y2="29271"/>
                          <a14:foregroundMark x1="48072" y1="27604" x2="48072" y2="27604"/>
                          <a14:foregroundMark x1="49238" y1="27552" x2="50493" y2="27604"/>
                          <a14:foregroundMark x1="50762" y1="27396" x2="53274" y2="27708"/>
                          <a14:foregroundMark x1="88610" y1="31563" x2="99283" y2="44115"/>
                          <a14:foregroundMark x1="99283" y1="44115" x2="99462" y2="44948"/>
                          <a14:foregroundMark x1="89327" y1="31563" x2="91300" y2="33854"/>
                          <a14:foregroundMark x1="31928" y1="37604" x2="31928" y2="37604"/>
                          <a14:foregroundMark x1="31749" y1="37240" x2="29417" y2="44688"/>
                          <a14:foregroundMark x1="29417" y1="44688" x2="31031" y2="51563"/>
                          <a14:foregroundMark x1="24484" y1="54948" x2="27892" y2="63802"/>
                          <a14:foregroundMark x1="27892" y1="63802" x2="28072" y2="63802"/>
                          <a14:backgroundMark x1="24395" y1="47344" x2="26547" y2="50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19" b="15741"/>
            <a:stretch/>
          </p:blipFill>
          <p:spPr>
            <a:xfrm>
              <a:off x="8528755" y="4571203"/>
              <a:ext cx="1540934" cy="1691308"/>
            </a:xfrm>
            <a:prstGeom prst="rect">
              <a:avLst/>
            </a:prstGeom>
          </p:spPr>
        </p:pic>
      </p:grp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7741999D-D435-4487-BE51-B1CE46591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2" y="3623733"/>
            <a:ext cx="3234267" cy="32342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248C759-2F4C-4F34-AACB-C4B5857F7240}"/>
              </a:ext>
            </a:extLst>
          </p:cNvPr>
          <p:cNvSpPr txBox="1"/>
          <p:nvPr/>
        </p:nvSpPr>
        <p:spPr>
          <a:xfrm>
            <a:off x="3145122" y="631901"/>
            <a:ext cx="4422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Nội dung 3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DA5C45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509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2" y="225050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684" y="4729357"/>
            <a:ext cx="3199442" cy="21286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F9EFA-1A61-4900-95F8-9A81D895AF60}"/>
              </a:ext>
            </a:extLst>
          </p:cNvPr>
          <p:cNvSpPr txBox="1"/>
          <p:nvPr/>
        </p:nvSpPr>
        <p:spPr>
          <a:xfrm>
            <a:off x="3617101" y="2228671"/>
            <a:ext cx="4957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72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0895" y="3429000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96" y="4729357"/>
            <a:ext cx="2554493" cy="255449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793120B-5963-4B14-BC94-BFEE83F0DF41}"/>
              </a:ext>
            </a:extLst>
          </p:cNvPr>
          <p:cNvGrpSpPr/>
          <p:nvPr/>
        </p:nvGrpSpPr>
        <p:grpSpPr>
          <a:xfrm>
            <a:off x="1050390" y="7279786"/>
            <a:ext cx="9273015" cy="5190493"/>
            <a:chOff x="595745" y="1333638"/>
            <a:chExt cx="9273015" cy="519049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7BCB82-8284-4EE7-BFE9-C316624D5C8F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7" name="Picture 16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407B2BF9-1662-44C3-8199-CA7BE5F1FC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C9932D5C-C022-43BA-B669-D80F18DADA76}"/>
              </a:ext>
            </a:extLst>
          </p:cNvPr>
          <p:cNvSpPr/>
          <p:nvPr/>
        </p:nvSpPr>
        <p:spPr>
          <a:xfrm>
            <a:off x="1219200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1C9BA8-6563-49D7-B438-D685E628B208}"/>
              </a:ext>
            </a:extLst>
          </p:cNvPr>
          <p:cNvSpPr/>
          <p:nvPr/>
        </p:nvSpPr>
        <p:spPr>
          <a:xfrm>
            <a:off x="-914400" y="46251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5779630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A8BE01D-2522-4067-8CC9-25614AC87C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BE5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47FBE-BEEC-4D9E-AEF4-20A4B34A9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30" y="239819"/>
            <a:ext cx="1603757" cy="854000"/>
          </a:xfrm>
          <a:prstGeom prst="rect">
            <a:avLst/>
          </a:prstGeom>
        </p:spPr>
      </p:pic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DFD3F6A2-1457-4708-A56C-BD5DBA8F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811" y="6902042"/>
            <a:ext cx="3199442" cy="2128643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490570-5E69-431E-B09E-2FD3FFFE6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1023" y="6568173"/>
            <a:ext cx="2436206" cy="4096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A72925-E4C2-4BE9-9339-CE34D8B11F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833" l="10000" r="90000">
                        <a14:foregroundMark x1="63796" y1="13426" x2="64630" y2="13889"/>
                        <a14:foregroundMark x1="61019" y1="13704" x2="61481" y2="13981"/>
                        <a14:foregroundMark x1="51667" y1="13333" x2="51667" y2="13333"/>
                        <a14:foregroundMark x1="67315" y1="90833" x2="67315" y2="9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760" y="4632376"/>
            <a:ext cx="2554493" cy="25544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21031C8-543E-4C14-B7A3-3B725BCEDF68}"/>
              </a:ext>
            </a:extLst>
          </p:cNvPr>
          <p:cNvGrpSpPr/>
          <p:nvPr/>
        </p:nvGrpSpPr>
        <p:grpSpPr>
          <a:xfrm>
            <a:off x="595745" y="1333638"/>
            <a:ext cx="9273015" cy="5190493"/>
            <a:chOff x="595745" y="1333638"/>
            <a:chExt cx="9273015" cy="51904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3C05A3-4CA1-4AB7-A267-1B44645D480E}"/>
                </a:ext>
              </a:extLst>
            </p:cNvPr>
            <p:cNvSpPr/>
            <p:nvPr/>
          </p:nvSpPr>
          <p:spPr>
            <a:xfrm>
              <a:off x="595745" y="1333638"/>
              <a:ext cx="9273015" cy="5190493"/>
            </a:xfrm>
            <a:prstGeom prst="rect">
              <a:avLst/>
            </a:prstGeom>
            <a:solidFill>
              <a:srgbClr val="80D8FE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3B872C0D-3790-4FD6-956D-E28019711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13"/>
            <a:stretch/>
          </p:blipFill>
          <p:spPr>
            <a:xfrm>
              <a:off x="8185731" y="5032838"/>
              <a:ext cx="1600200" cy="1454087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D833EE-8C3F-4C02-82D2-BA8BB7BC0878}"/>
              </a:ext>
            </a:extLst>
          </p:cNvPr>
          <p:cNvSpPr txBox="1"/>
          <p:nvPr/>
        </p:nvSpPr>
        <p:spPr>
          <a:xfrm>
            <a:off x="3345114" y="1435238"/>
            <a:ext cx="3774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4</a:t>
            </a:r>
            <a:endParaRPr lang="vi-VN" sz="44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EF6C2C-146E-494A-9EBE-208B7401B568}"/>
              </a:ext>
            </a:extLst>
          </p:cNvPr>
          <p:cNvSpPr/>
          <p:nvPr/>
        </p:nvSpPr>
        <p:spPr>
          <a:xfrm>
            <a:off x="2834640" y="447040"/>
            <a:ext cx="935736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2B330-ADF8-4355-8788-DA77FC89C1B9}"/>
              </a:ext>
            </a:extLst>
          </p:cNvPr>
          <p:cNvSpPr/>
          <p:nvPr/>
        </p:nvSpPr>
        <p:spPr>
          <a:xfrm>
            <a:off x="0" y="447040"/>
            <a:ext cx="914400" cy="379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6576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FFED187-2C3E-47E2-A1BB-C6E2451BBD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D161E4-CE12-40BF-8D9E-D4A7692F0865}"/>
              </a:ext>
            </a:extLst>
          </p:cNvPr>
          <p:cNvSpPr/>
          <p:nvPr/>
        </p:nvSpPr>
        <p:spPr>
          <a:xfrm>
            <a:off x="0" y="5899376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23C28-42FE-4D79-A1AC-03D0F9137BEC}"/>
              </a:ext>
            </a:extLst>
          </p:cNvPr>
          <p:cNvSpPr/>
          <p:nvPr/>
        </p:nvSpPr>
        <p:spPr>
          <a:xfrm>
            <a:off x="0" y="0"/>
            <a:ext cx="12192000" cy="958624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3B3109-2123-4F38-AD55-240B89534C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126162" y="4857140"/>
            <a:ext cx="2244894" cy="209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79189-DC7C-41EF-82E4-B921DC04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8FA46A4C-3DAB-4C60-A059-44319FE4FD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246374" y="-157443"/>
            <a:ext cx="1495163" cy="1682928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6EF021E4-B5C2-4BB2-8C5B-799643D89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350" y="5163014"/>
            <a:ext cx="1708649" cy="1747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D9A9AB-31E2-4EFF-87A8-8628568BFC7B}"/>
              </a:ext>
            </a:extLst>
          </p:cNvPr>
          <p:cNvSpPr txBox="1"/>
          <p:nvPr/>
        </p:nvSpPr>
        <p:spPr>
          <a:xfrm>
            <a:off x="4304119" y="52312"/>
            <a:ext cx="377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DA5C45"/>
                </a:solidFill>
                <a:latin typeface="iCiel Cadena" panose="02000503000000020004" pitchFamily="50" charset="0"/>
              </a:rPr>
              <a:t>Tổng</a:t>
            </a:r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 Kết</a:t>
            </a:r>
            <a:endParaRPr lang="vi-VN" sz="60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1FDFD-AC0B-4EA0-81BF-F99BB68BB2C0}"/>
              </a:ext>
            </a:extLst>
          </p:cNvPr>
          <p:cNvSpPr/>
          <p:nvPr/>
        </p:nvSpPr>
        <p:spPr>
          <a:xfrm>
            <a:off x="1448659" y="7157665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D994FD5C-BC73-4369-A878-D16DDEBF70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6636358"/>
            <a:ext cx="1856561" cy="2020629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83E780A-0A22-49C9-B411-07C5CB9C37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8477" y="65204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220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DADD16-126E-4EF5-8D36-A35254A7EB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5FD5B-E104-4588-A797-0116CFBB07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D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1F1BCA-CDDE-4689-81D4-8A41F3F53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505" b="72095" l="6793" r="92935">
                        <a14:foregroundMark x1="13723" y1="31498" x2="30163" y2="31193"/>
                        <a14:foregroundMark x1="37364" y1="30734" x2="75951" y2="30734"/>
                        <a14:foregroundMark x1="92527" y1="31957" x2="92935" y2="34098"/>
                        <a14:foregroundMark x1="44429" y1="52905" x2="49592" y2="58028"/>
                        <a14:foregroundMark x1="45380" y1="52905" x2="60190" y2="63838"/>
                        <a14:foregroundMark x1="52717" y1="53211" x2="60190" y2="64220"/>
                        <a14:foregroundMark x1="46875" y1="54205" x2="55842" y2="63838"/>
                        <a14:foregroundMark x1="55842" y1="63838" x2="55842" y2="64144"/>
                        <a14:foregroundMark x1="43207" y1="57416" x2="40625" y2="67278"/>
                        <a14:foregroundMark x1="34647" y1="62920" x2="37500" y2="69343"/>
                        <a14:foregroundMark x1="26359" y1="71101" x2="43750" y2="71254"/>
                        <a14:foregroundMark x1="46603" y1="71713" x2="66304" y2="71024"/>
                        <a14:foregroundMark x1="66304" y1="71024" x2="66304" y2="71024"/>
                        <a14:foregroundMark x1="80978" y1="70107" x2="54212" y2="72095"/>
                        <a14:foregroundMark x1="7880" y1="33945" x2="7609" y2="35321"/>
                        <a14:foregroundMark x1="7609" y1="39220" x2="7609" y2="39220"/>
                        <a14:foregroundMark x1="7609" y1="42813" x2="7201" y2="47324"/>
                        <a14:foregroundMark x1="6793" y1="49924" x2="7065" y2="52446"/>
                        <a14:foregroundMark x1="35598" y1="53440" x2="42663" y2="60550"/>
                        <a14:foregroundMark x1="11685" y1="71024" x2="14402" y2="71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551" b="23664"/>
          <a:stretch/>
        </p:blipFill>
        <p:spPr>
          <a:xfrm>
            <a:off x="-2144532" y="5163014"/>
            <a:ext cx="2244894" cy="2095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40797-0528-49DB-AFE2-5AD880F4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0" y="52312"/>
            <a:ext cx="1603757" cy="854000"/>
          </a:xfrm>
          <a:prstGeom prst="rect">
            <a:avLst/>
          </a:prstGeom>
        </p:spPr>
      </p:pic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BDF9CE2A-B499-4666-8D42-1863C91D44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992" b="92562" l="7442" r="95349">
                        <a14:foregroundMark x1="15233" y1="7955" x2="22209" y2="13636"/>
                        <a14:foregroundMark x1="25349" y1="7851" x2="37558" y2="11674"/>
                        <a14:foregroundMark x1="7442" y1="32025" x2="10581" y2="44215"/>
                        <a14:foregroundMark x1="92674" y1="62603" x2="95465" y2="69112"/>
                        <a14:foregroundMark x1="43488" y1="91219" x2="52674" y2="92562"/>
                        <a14:foregroundMark x1="52674" y1="92562" x2="54070" y2="92045"/>
                        <a14:foregroundMark x1="15233" y1="7025" x2="15233" y2="7025"/>
                        <a14:foregroundMark x1="29070" y1="5992" x2="36279" y2="65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66872">
            <a:off x="-54708" y="-1474083"/>
            <a:ext cx="1495163" cy="1682928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860A570-E7F3-42CD-813D-9A496323B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609" b="95693" l="7976" r="91667">
                        <a14:foregroundMark x1="33810" y1="21187" x2="48690" y2="41094"/>
                        <a14:foregroundMark x1="48690" y1="41094" x2="50714" y2="42724"/>
                        <a14:foregroundMark x1="46905" y1="18976" x2="61429" y2="38533"/>
                        <a14:foregroundMark x1="61429" y1="38533" x2="61905" y2="38882"/>
                        <a14:foregroundMark x1="56548" y1="16880" x2="70476" y2="39697"/>
                        <a14:foregroundMark x1="64881" y1="17346" x2="85119" y2="64726"/>
                        <a14:foregroundMark x1="57381" y1="36554" x2="58571" y2="58207"/>
                        <a14:foregroundMark x1="51071" y1="37020" x2="49524" y2="58207"/>
                        <a14:foregroundMark x1="41429" y1="29569" x2="36905" y2="48312"/>
                        <a14:foregroundMark x1="34643" y1="30035" x2="30595" y2="57043"/>
                        <a14:foregroundMark x1="30119" y1="33877" x2="26905" y2="65425"/>
                        <a14:foregroundMark x1="26905" y1="65425" x2="26429" y2="65541"/>
                        <a14:foregroundMark x1="26310" y1="52037" x2="26548" y2="84866"/>
                        <a14:foregroundMark x1="26548" y1="84866" x2="28929" y2="84284"/>
                        <a14:foregroundMark x1="41548" y1="92200" x2="48929" y2="95925"/>
                        <a14:foregroundMark x1="48929" y1="95925" x2="49048" y2="95925"/>
                        <a14:foregroundMark x1="33810" y1="27125" x2="60000" y2="66123"/>
                        <a14:foregroundMark x1="43214" y1="14319" x2="57738" y2="46217"/>
                        <a14:foregroundMark x1="58690" y1="27939" x2="66310" y2="54482"/>
                        <a14:foregroundMark x1="61667" y1="24214" x2="76190" y2="60536"/>
                        <a14:foregroundMark x1="75714" y1="33993" x2="80595" y2="57043"/>
                        <a14:foregroundMark x1="80357" y1="47148" x2="77976" y2="54831"/>
                        <a14:foregroundMark x1="77976" y1="54831" x2="74286" y2="59139"/>
                        <a14:foregroundMark x1="44762" y1="52154" x2="44524" y2="64959"/>
                        <a14:foregroundMark x1="44524" y1="64959" x2="44405" y2="64726"/>
                        <a14:foregroundMark x1="34881" y1="45052" x2="33810" y2="62747"/>
                        <a14:foregroundMark x1="8452" y1="68801" x2="8452" y2="68801"/>
                        <a14:foregroundMark x1="41905" y1="20023" x2="57262" y2="15134"/>
                        <a14:foregroundMark x1="45952" y1="12340" x2="52381" y2="12224"/>
                        <a14:foregroundMark x1="47619" y1="11758" x2="57738" y2="18510"/>
                        <a14:foregroundMark x1="57738" y1="18510" x2="63690" y2="27241"/>
                        <a14:foregroundMark x1="63690" y1="27241" x2="64167" y2="29569"/>
                        <a14:foregroundMark x1="71548" y1="55064" x2="75952" y2="64028"/>
                        <a14:foregroundMark x1="91310" y1="70081" x2="91667" y2="72992"/>
                        <a14:foregroundMark x1="91071" y1="77066" x2="91071" y2="77066"/>
                        <a14:foregroundMark x1="66310" y1="11176" x2="72500" y2="23632"/>
                        <a14:foregroundMark x1="65833" y1="13388" x2="74881" y2="34459"/>
                        <a14:foregroundMark x1="66905" y1="12224" x2="70357" y2="26775"/>
                        <a14:foregroundMark x1="72619" y1="18044" x2="80595" y2="30850"/>
                        <a14:foregroundMark x1="80595" y1="30850" x2="80595" y2="31083"/>
                        <a14:foregroundMark x1="60714" y1="7451" x2="66548" y2="16880"/>
                        <a14:foregroundMark x1="47857" y1="10244" x2="50714" y2="15483"/>
                        <a14:foregroundMark x1="41190" y1="15017" x2="36071" y2="20373"/>
                        <a14:foregroundMark x1="36071" y1="20373" x2="32976" y2="26775"/>
                        <a14:foregroundMark x1="30119" y1="20140" x2="28452" y2="30733"/>
                        <a14:foregroundMark x1="29048" y1="24913" x2="24762" y2="40512"/>
                        <a14:foregroundMark x1="24286" y1="35972" x2="22976" y2="50524"/>
                        <a14:foregroundMark x1="22738" y1="41793" x2="22738" y2="59488"/>
                        <a14:foregroundMark x1="24405" y1="28405" x2="27500" y2="30384"/>
                        <a14:foregroundMark x1="28095" y1="20373" x2="40595" y2="14435"/>
                        <a14:foregroundMark x1="37381" y1="12224" x2="45595" y2="8964"/>
                        <a14:foregroundMark x1="49881" y1="8498" x2="51429" y2="8498"/>
                        <a14:foregroundMark x1="50238" y1="6170" x2="59643" y2="6519"/>
                        <a14:foregroundMark x1="44524" y1="6286" x2="49881" y2="6170"/>
                        <a14:foregroundMark x1="43095" y1="5821" x2="50357" y2="3609"/>
                        <a14:foregroundMark x1="22500" y1="18393" x2="22500" y2="18393"/>
                        <a14:foregroundMark x1="20000" y1="27125" x2="20000" y2="27125"/>
                        <a14:foregroundMark x1="18929" y1="34109" x2="18929" y2="34109"/>
                        <a14:foregroundMark x1="19643" y1="31083" x2="19643" y2="31083"/>
                        <a14:foregroundMark x1="20119" y1="27823" x2="20119" y2="27357"/>
                        <a14:foregroundMark x1="20476" y1="25728" x2="20476" y2="24563"/>
                        <a14:foregroundMark x1="20952" y1="22817" x2="21310" y2="22235"/>
                        <a14:foregroundMark x1="21667" y1="20838" x2="21667" y2="20838"/>
                        <a14:foregroundMark x1="22500" y1="18976" x2="22500" y2="18976"/>
                        <a14:foregroundMark x1="19762" y1="30384" x2="19762" y2="30384"/>
                        <a14:foregroundMark x1="19762" y1="29453" x2="19762" y2="2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510" y="6673761"/>
            <a:ext cx="1708649" cy="1747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8AC76E-FE33-4B40-BBA5-519C8FE650C3}"/>
              </a:ext>
            </a:extLst>
          </p:cNvPr>
          <p:cNvSpPr/>
          <p:nvPr/>
        </p:nvSpPr>
        <p:spPr>
          <a:xfrm>
            <a:off x="1353403" y="979227"/>
            <a:ext cx="9485194" cy="4899546"/>
          </a:xfrm>
          <a:prstGeom prst="rect">
            <a:avLst/>
          </a:prstGeom>
          <a:solidFill>
            <a:srgbClr val="80D8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E392B-BEE0-42CF-9B63-0C6441B4C495}"/>
              </a:ext>
            </a:extLst>
          </p:cNvPr>
          <p:cNvSpPr txBox="1"/>
          <p:nvPr/>
        </p:nvSpPr>
        <p:spPr>
          <a:xfrm>
            <a:off x="3523397" y="-5140"/>
            <a:ext cx="5145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ln>
                  <a:solidFill>
                    <a:schemeClr val="tx1"/>
                  </a:solidFill>
                </a:ln>
                <a:solidFill>
                  <a:srgbClr val="DA5C45"/>
                </a:solidFill>
                <a:latin typeface="Lobster" panose="00000500000000000000" pitchFamily="2" charset="0"/>
              </a:rPr>
              <a:t>Tổng</a:t>
            </a:r>
            <a:r>
              <a:rPr lang="en-US" sz="6000">
                <a:ln>
                  <a:solidFill>
                    <a:schemeClr val="tx1"/>
                  </a:solidFill>
                </a:ln>
                <a:latin typeface="Lobster" panose="00000500000000000000" pitchFamily="2" charset="0"/>
              </a:rPr>
              <a:t> </a:t>
            </a:r>
            <a:r>
              <a:rPr lang="en-US" sz="6000">
                <a:ln>
                  <a:solidFill>
                    <a:schemeClr val="tx1"/>
                  </a:solidFill>
                </a:ln>
                <a:solidFill>
                  <a:srgbClr val="E7C6BE"/>
                </a:solidFill>
                <a:latin typeface="Lobster" panose="00000500000000000000" pitchFamily="2" charset="0"/>
              </a:rPr>
              <a:t>kết</a:t>
            </a:r>
            <a:r>
              <a:rPr lang="en-US" sz="6000">
                <a:ln>
                  <a:solidFill>
                    <a:schemeClr val="tx1"/>
                  </a:solidFill>
                </a:ln>
                <a:latin typeface="Lobster" panose="00000500000000000000" pitchFamily="2" charset="0"/>
              </a:rPr>
              <a:t> </a:t>
            </a:r>
            <a:endParaRPr lang="vi-VN" sz="6000">
              <a:ln>
                <a:solidFill>
                  <a:schemeClr val="tx1"/>
                </a:solidFill>
              </a:ln>
              <a:latin typeface="Lobster" panose="00000500000000000000" pitchFamily="2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E3910E48-3ED6-4F4D-A014-00B5F825BE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120" b="89744" l="7442" r="92093">
                        <a14:foregroundMark x1="44186" y1="33333" x2="48837" y2="64957"/>
                        <a14:foregroundMark x1="47907" y1="26496" x2="55814" y2="64103"/>
                        <a14:foregroundMark x1="25116" y1="46154" x2="33953" y2="63675"/>
                        <a14:foregroundMark x1="13023" y1="35897" x2="24651" y2="63675"/>
                        <a14:foregroundMark x1="36279" y1="20513" x2="49302" y2="49145"/>
                        <a14:foregroundMark x1="38140" y1="10684" x2="48837" y2="16667"/>
                        <a14:foregroundMark x1="79535" y1="81197" x2="84186" y2="85897"/>
                        <a14:foregroundMark x1="33953" y1="38889" x2="43721" y2="60256"/>
                        <a14:foregroundMark x1="43721" y1="60256" x2="43721" y2="60684"/>
                        <a14:foregroundMark x1="33953" y1="8120" x2="43721" y2="9402"/>
                        <a14:foregroundMark x1="91628" y1="79915" x2="92558" y2="82906"/>
                        <a14:foregroundMark x1="7442" y1="52137" x2="7442" y2="52991"/>
                        <a14:foregroundMark x1="56744" y1="30342" x2="66512" y2="46581"/>
                        <a14:foregroundMark x1="23721" y1="38462" x2="46977" y2="54274"/>
                        <a14:foregroundMark x1="56744" y1="43590" x2="67907" y2="67521"/>
                        <a14:foregroundMark x1="67907" y1="67521" x2="67907" y2="67521"/>
                        <a14:foregroundMark x1="40465" y1="64103" x2="69767" y2="80769"/>
                        <a14:foregroundMark x1="60930" y1="67949" x2="77209" y2="764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94" y="4785059"/>
            <a:ext cx="1856561" cy="2020629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61AE5A5-D3A8-4F33-8F21-677903D499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284085"/>
            <a:ext cx="2269347" cy="14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1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5CE563-0BDE-4CFA-B947-FDAF762E98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0748D-E870-4D75-B53F-834463FFF492}"/>
              </a:ext>
            </a:extLst>
          </p:cNvPr>
          <p:cNvSpPr txBox="1"/>
          <p:nvPr/>
        </p:nvSpPr>
        <p:spPr>
          <a:xfrm>
            <a:off x="3291840" y="1628835"/>
            <a:ext cx="560832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rgbClr val="956947"/>
                </a:solidFill>
                <a:latin typeface="iCiel Cadena" panose="02000503000000020004" pitchFamily="50" charset="0"/>
              </a:rPr>
              <a:t>Thanks For </a:t>
            </a:r>
            <a:r>
              <a:rPr lang="en-US" sz="800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iCiel Cadena" panose="02000503000000020004" pitchFamily="50" charset="0"/>
              </a:rPr>
              <a:t>Listening!</a:t>
            </a:r>
            <a:endParaRPr lang="vi-VN" sz="8000">
              <a:ln w="28575">
                <a:solidFill>
                  <a:schemeClr val="tx1"/>
                </a:solidFill>
              </a:ln>
              <a:solidFill>
                <a:schemeClr val="bg1"/>
              </a:solidFill>
              <a:latin typeface="iCiel Cadena" panose="020005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38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D wallpaper: Cartoon Network, We Bare Bears | Wallpaper Flare">
            <a:extLst>
              <a:ext uri="{FF2B5EF4-FFF2-40B4-BE49-F238E27FC236}">
                <a16:creationId xmlns:a16="http://schemas.microsoft.com/office/drawing/2014/main" id="{5BEFDA26-15B2-46C8-AC04-D04822896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93CE80B-F8D7-48DA-82C8-9327FA1060D9}"/>
              </a:ext>
            </a:extLst>
          </p:cNvPr>
          <p:cNvGrpSpPr/>
          <p:nvPr/>
        </p:nvGrpSpPr>
        <p:grpSpPr>
          <a:xfrm>
            <a:off x="1635273" y="-164015"/>
            <a:ext cx="8921890" cy="1754326"/>
            <a:chOff x="1635273" y="-164015"/>
            <a:chExt cx="8921890" cy="175432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9F9732-5BA2-44FD-9A14-BB2FE330E899}"/>
                </a:ext>
              </a:extLst>
            </p:cNvPr>
            <p:cNvSpPr txBox="1"/>
            <p:nvPr/>
          </p:nvSpPr>
          <p:spPr>
            <a:xfrm>
              <a:off x="1635273" y="-164015"/>
              <a:ext cx="43197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 dirty="0">
                  <a:ln w="19050">
                    <a:solidFill>
                      <a:srgbClr val="44382A"/>
                    </a:solidFill>
                  </a:ln>
                  <a:solidFill>
                    <a:srgbClr val="DA5C45"/>
                  </a:solidFill>
                  <a:latin typeface="iCiel Cadena" panose="02000503000000020004" pitchFamily="50" charset="0"/>
                </a:rPr>
                <a:t>GROUP</a:t>
              </a:r>
              <a:r>
                <a:rPr lang="en-US" sz="8000" dirty="0">
                  <a:ln w="19050">
                    <a:solidFill>
                      <a:srgbClr val="44382A"/>
                    </a:solidFill>
                  </a:ln>
                  <a:latin typeface="iCiel Cadena" panose="02000503000000020004" pitchFamily="50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849961-5676-46F5-89B1-764875E1E638}"/>
                </a:ext>
              </a:extLst>
            </p:cNvPr>
            <p:cNvSpPr txBox="1"/>
            <p:nvPr/>
          </p:nvSpPr>
          <p:spPr>
            <a:xfrm>
              <a:off x="5424037" y="-164015"/>
              <a:ext cx="513312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0">
                  <a:ln w="19050">
                    <a:solidFill>
                      <a:srgbClr val="44382A"/>
                    </a:solidFill>
                  </a:ln>
                  <a:solidFill>
                    <a:srgbClr val="EFEEDE"/>
                  </a:solidFill>
                  <a:latin typeface="iCiel Cadena" panose="02000503000000020004" pitchFamily="50" charset="0"/>
                </a:rPr>
                <a:t>MEMBERS</a:t>
              </a:r>
              <a:endParaRPr lang="vi-VN" sz="8000">
                <a:ln w="19050">
                  <a:solidFill>
                    <a:srgbClr val="44382A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endParaRPr>
            </a:p>
            <a:p>
              <a:endParaRPr lang="vi-VN" sz="2800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CF4523-FD81-41A3-BE59-8CD5D406D7AE}"/>
              </a:ext>
            </a:extLst>
          </p:cNvPr>
          <p:cNvGrpSpPr/>
          <p:nvPr/>
        </p:nvGrpSpPr>
        <p:grpSpPr>
          <a:xfrm>
            <a:off x="880379" y="1463040"/>
            <a:ext cx="3034146" cy="3782291"/>
            <a:chOff x="880379" y="1463040"/>
            <a:chExt cx="3034146" cy="37822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ED66C15-B58F-4329-8E0B-9DFDC196E66D}"/>
                </a:ext>
              </a:extLst>
            </p:cNvPr>
            <p:cNvSpPr/>
            <p:nvPr/>
          </p:nvSpPr>
          <p:spPr>
            <a:xfrm>
              <a:off x="880379" y="1463040"/>
              <a:ext cx="3034146" cy="37822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3CFC6E-B9BF-4253-BFB4-7D16FB957636}"/>
                </a:ext>
              </a:extLst>
            </p:cNvPr>
            <p:cNvSpPr/>
            <p:nvPr/>
          </p:nvSpPr>
          <p:spPr>
            <a:xfrm>
              <a:off x="1030779" y="1712422"/>
              <a:ext cx="2734886" cy="250213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46BAAF-4B41-4CF9-8274-886BFE59648D}"/>
                </a:ext>
              </a:extLst>
            </p:cNvPr>
            <p:cNvSpPr txBox="1"/>
            <p:nvPr/>
          </p:nvSpPr>
          <p:spPr>
            <a:xfrm>
              <a:off x="1271847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Lobster "/>
                </a:rPr>
                <a:t>Tên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50000"/>
                    </a:schemeClr>
                  </a:solidFill>
                  <a:latin typeface="Lobster "/>
                </a:rPr>
                <a:t> ….</a:t>
              </a:r>
              <a:endParaRPr lang="vi-VN" sz="40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50000"/>
                  </a:schemeClr>
                </a:solidFill>
                <a:latin typeface="Lobster 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E059C2-9102-407B-AD35-D0254BFFA4C4}"/>
              </a:ext>
            </a:extLst>
          </p:cNvPr>
          <p:cNvGrpSpPr/>
          <p:nvPr/>
        </p:nvGrpSpPr>
        <p:grpSpPr>
          <a:xfrm>
            <a:off x="4357870" y="1463039"/>
            <a:ext cx="3034146" cy="3782291"/>
            <a:chOff x="4357870" y="1463039"/>
            <a:chExt cx="3034146" cy="378229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68D7562-9A56-4CE8-961D-465931B2344B}"/>
                </a:ext>
              </a:extLst>
            </p:cNvPr>
            <p:cNvSpPr/>
            <p:nvPr/>
          </p:nvSpPr>
          <p:spPr>
            <a:xfrm>
              <a:off x="4357870" y="1463039"/>
              <a:ext cx="3034146" cy="378229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16B78EF-316A-44D6-8150-050E1735FBE2}"/>
                </a:ext>
              </a:extLst>
            </p:cNvPr>
            <p:cNvSpPr/>
            <p:nvPr/>
          </p:nvSpPr>
          <p:spPr>
            <a:xfrm>
              <a:off x="4623012" y="1778548"/>
              <a:ext cx="2616507" cy="250213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FB4EE1-8DC8-42BF-8B44-A64C36507F1B}"/>
                </a:ext>
              </a:extLst>
            </p:cNvPr>
            <p:cNvSpPr txBox="1"/>
            <p:nvPr/>
          </p:nvSpPr>
          <p:spPr>
            <a:xfrm>
              <a:off x="4847329" y="4322618"/>
              <a:ext cx="22154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ln>
                    <a:solidFill>
                      <a:schemeClr val="tx1"/>
                    </a:solidFill>
                  </a:ln>
                  <a:latin typeface="Lobster "/>
                </a:rPr>
                <a:t>Tên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latin typeface="Lobster "/>
                </a:rPr>
                <a:t> …..</a:t>
              </a:r>
              <a:endParaRPr lang="vi-VN" sz="4000" dirty="0">
                <a:ln>
                  <a:solidFill>
                    <a:schemeClr val="tx1"/>
                  </a:solidFill>
                </a:ln>
                <a:latin typeface="Lobster 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46688B-D8ED-4BDC-84D9-6FC0C856BE12}"/>
              </a:ext>
            </a:extLst>
          </p:cNvPr>
          <p:cNvGrpSpPr/>
          <p:nvPr/>
        </p:nvGrpSpPr>
        <p:grpSpPr>
          <a:xfrm>
            <a:off x="8249363" y="1463039"/>
            <a:ext cx="3034146" cy="3782291"/>
            <a:chOff x="8262558" y="1463039"/>
            <a:chExt cx="3034146" cy="37822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876D50-6FE2-459D-8ACC-4BFD3009B324}"/>
                </a:ext>
              </a:extLst>
            </p:cNvPr>
            <p:cNvSpPr/>
            <p:nvPr/>
          </p:nvSpPr>
          <p:spPr>
            <a:xfrm>
              <a:off x="8262558" y="1463039"/>
              <a:ext cx="3034146" cy="378229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C058D52-64E8-445C-A1CD-0D30DEE4BE48}"/>
                </a:ext>
              </a:extLst>
            </p:cNvPr>
            <p:cNvSpPr txBox="1"/>
            <p:nvPr/>
          </p:nvSpPr>
          <p:spPr>
            <a:xfrm>
              <a:off x="8712049" y="4313001"/>
              <a:ext cx="2428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Lobster "/>
                </a:rPr>
                <a:t>Tên</a:t>
              </a:r>
              <a:r>
                <a:rPr lang="en-US" sz="40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Lobster "/>
                </a:rPr>
                <a:t> ….</a:t>
              </a:r>
              <a:endParaRPr lang="vi-VN" sz="4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Lobster 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D4DC3A-12F6-450A-AB7B-B929F9B0C299}"/>
                </a:ext>
              </a:extLst>
            </p:cNvPr>
            <p:cNvSpPr/>
            <p:nvPr/>
          </p:nvSpPr>
          <p:spPr>
            <a:xfrm>
              <a:off x="8426335" y="1728862"/>
              <a:ext cx="2734886" cy="2502131"/>
            </a:xfrm>
            <a:prstGeom prst="rect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354F7EC-39D4-4B3F-B9FB-C48AD3B81117}"/>
              </a:ext>
            </a:extLst>
          </p:cNvPr>
          <p:cNvSpPr/>
          <p:nvPr/>
        </p:nvSpPr>
        <p:spPr>
          <a:xfrm>
            <a:off x="-29103" y="465319"/>
            <a:ext cx="2119764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3625D57-E4EC-4296-968E-CE55A34A1812}"/>
              </a:ext>
            </a:extLst>
          </p:cNvPr>
          <p:cNvSpPr/>
          <p:nvPr/>
        </p:nvSpPr>
        <p:spPr>
          <a:xfrm>
            <a:off x="10392158" y="458077"/>
            <a:ext cx="1828965" cy="274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2331760-790F-4696-A524-A2A7A5F48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13" y="4483617"/>
            <a:ext cx="1690774" cy="24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7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875E-6 2.96296E-6 L 0.8793 0.01365 " pathEditMode="relative" rAng="0" ptsTypes="AA">
                                      <p:cBhvr>
                                        <p:cTn id="29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58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291ACC-340D-45E8-B89B-196F9A01452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DCD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8AEA4B35-A786-47FB-9A48-ABBD54DA1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0" y="2868571"/>
            <a:ext cx="4722112" cy="26988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B61072-CB40-491A-B859-F8CD36812120}"/>
              </a:ext>
            </a:extLst>
          </p:cNvPr>
          <p:cNvSpPr/>
          <p:nvPr/>
        </p:nvSpPr>
        <p:spPr>
          <a:xfrm>
            <a:off x="0" y="6002428"/>
            <a:ext cx="12192000" cy="855572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06F195-A3D8-437F-A986-D48C4B423C21}"/>
              </a:ext>
            </a:extLst>
          </p:cNvPr>
          <p:cNvSpPr/>
          <p:nvPr/>
        </p:nvSpPr>
        <p:spPr>
          <a:xfrm>
            <a:off x="0" y="0"/>
            <a:ext cx="12192000" cy="927100"/>
          </a:xfrm>
          <a:prstGeom prst="rect">
            <a:avLst/>
          </a:prstGeom>
          <a:solidFill>
            <a:srgbClr val="FDE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550243-8F56-4B93-A0A9-4DDB328CD61A}"/>
              </a:ext>
            </a:extLst>
          </p:cNvPr>
          <p:cNvGrpSpPr/>
          <p:nvPr/>
        </p:nvGrpSpPr>
        <p:grpSpPr>
          <a:xfrm>
            <a:off x="5016292" y="646886"/>
            <a:ext cx="7028618" cy="4787900"/>
            <a:chOff x="5016293" y="647700"/>
            <a:chExt cx="7028618" cy="47879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026E8C9-6CC0-45A9-8AC7-EF70BDCD2EE0}"/>
                </a:ext>
              </a:extLst>
            </p:cNvPr>
            <p:cNvSpPr/>
            <p:nvPr/>
          </p:nvSpPr>
          <p:spPr>
            <a:xfrm>
              <a:off x="5016293" y="647700"/>
              <a:ext cx="7028618" cy="4787900"/>
            </a:xfrm>
            <a:prstGeom prst="roundRect">
              <a:avLst>
                <a:gd name="adj" fmla="val 3898"/>
              </a:avLst>
            </a:prstGeom>
            <a:solidFill>
              <a:srgbClr val="FEABA4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A55F27-F1F8-48F3-B79D-1B457567811C}"/>
                </a:ext>
              </a:extLst>
            </p:cNvPr>
            <p:cNvSpPr/>
            <p:nvPr/>
          </p:nvSpPr>
          <p:spPr>
            <a:xfrm>
              <a:off x="5277683" y="927100"/>
              <a:ext cx="6052591" cy="4216400"/>
            </a:xfrm>
            <a:prstGeom prst="roundRect">
              <a:avLst>
                <a:gd name="adj" fmla="val 5263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5E74FCB-F080-4DFB-A409-BCC105A0C014}"/>
                </a:ext>
              </a:extLst>
            </p:cNvPr>
            <p:cNvSpPr/>
            <p:nvPr/>
          </p:nvSpPr>
          <p:spPr>
            <a:xfrm>
              <a:off x="11421836" y="2775042"/>
              <a:ext cx="531513" cy="5205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A891C7-E3C8-43C7-A5E9-17C3FC8C979F}"/>
              </a:ext>
            </a:extLst>
          </p:cNvPr>
          <p:cNvSpPr txBox="1"/>
          <p:nvPr/>
        </p:nvSpPr>
        <p:spPr>
          <a:xfrm>
            <a:off x="749203" y="1725647"/>
            <a:ext cx="3517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latin typeface="Lobster "/>
              </a:rPr>
              <a:t>Chủ đề nội dung</a:t>
            </a:r>
            <a:endParaRPr lang="vi-VN" sz="4000">
              <a:latin typeface="Lobster 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1C8F26-AA72-4543-972F-252048BB8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9ECCBE86-6882-443B-9315-957016CBFF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40" t="32999" r="18149" b="32519"/>
          <a:stretch/>
        </p:blipFill>
        <p:spPr>
          <a:xfrm>
            <a:off x="9623502" y="4772722"/>
            <a:ext cx="2568498" cy="23646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2D8D965-2FE1-4355-9267-4B7B58938D3D}"/>
              </a:ext>
            </a:extLst>
          </p:cNvPr>
          <p:cNvSpPr txBox="1"/>
          <p:nvPr/>
        </p:nvSpPr>
        <p:spPr>
          <a:xfrm>
            <a:off x="5398574" y="1042223"/>
            <a:ext cx="55613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1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2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3</a:t>
            </a:r>
          </a:p>
          <a:p>
            <a:pPr marL="342900" indent="-342900">
              <a:buAutoNum type="arabicPeriod"/>
            </a:pPr>
            <a:endParaRPr lang="en-US" sz="3600">
              <a:latin typeface="iCiel Cadena" panose="02000503000000020004" pitchFamily="50" charset="0"/>
            </a:endParaRPr>
          </a:p>
          <a:p>
            <a:pPr marL="342900" indent="-342900">
              <a:buAutoNum type="arabicPeriod"/>
            </a:pPr>
            <a:r>
              <a:rPr lang="en-US" sz="3600">
                <a:latin typeface="iCiel Cadena" panose="02000503000000020004" pitchFamily="50" charset="0"/>
              </a:rPr>
              <a:t>Nội dung 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289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870416-1E66-4042-BB84-9E45F459FB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BC289-22CC-4D6A-ABF2-A2D74FDC1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1" y="45374"/>
            <a:ext cx="1603757" cy="854000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2CFA2F-998B-4FDC-845C-C9E13578E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9864" y="4271345"/>
            <a:ext cx="4962293" cy="25866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536C8-9574-4EB0-8E7A-DECEB038E125}"/>
              </a:ext>
            </a:extLst>
          </p:cNvPr>
          <p:cNvSpPr txBox="1"/>
          <p:nvPr/>
        </p:nvSpPr>
        <p:spPr>
          <a:xfrm>
            <a:off x="4382429" y="2384612"/>
            <a:ext cx="552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Nội dung 1</a:t>
            </a:r>
            <a:endParaRPr lang="vi-VN" sz="6000" b="1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C6600D-5536-4A83-BD03-823D897B756C}"/>
              </a:ext>
            </a:extLst>
          </p:cNvPr>
          <p:cNvSpPr/>
          <p:nvPr/>
        </p:nvSpPr>
        <p:spPr>
          <a:xfrm>
            <a:off x="12294511" y="673805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0311555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F4E2EC-A3FD-4E38-B3C6-E32D116B72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5E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157433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6D0D7-F386-424E-82E4-41E20574D8BC}"/>
              </a:ext>
            </a:extLst>
          </p:cNvPr>
          <p:cNvSpPr txBox="1"/>
          <p:nvPr/>
        </p:nvSpPr>
        <p:spPr>
          <a:xfrm>
            <a:off x="-730321" y="129933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TUẦN 2 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1AC4F641-247E-463C-930E-9D9B68FFF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9" b="99474" l="9877" r="97394">
                        <a14:foregroundMark x1="46365" y1="6842" x2="53498" y2="11053"/>
                        <a14:foregroundMark x1="43210" y1="3158" x2="43210" y2="3158"/>
                        <a14:foregroundMark x1="24829" y1="27105" x2="30316" y2="34737"/>
                        <a14:foregroundMark x1="52538" y1="1579" x2="52538" y2="1579"/>
                        <a14:foregroundMark x1="68176" y1="23684" x2="68176" y2="23684"/>
                        <a14:foregroundMark x1="66804" y1="23947" x2="71331" y2="68947"/>
                        <a14:foregroundMark x1="72016" y1="39211" x2="74760" y2="72632"/>
                        <a14:foregroundMark x1="65981" y1="46842" x2="69684" y2="61053"/>
                        <a14:foregroundMark x1="66118" y1="40526" x2="69959" y2="53158"/>
                        <a14:foregroundMark x1="69959" y1="53158" x2="70096" y2="53684"/>
                        <a14:foregroundMark x1="64609" y1="44211" x2="66667" y2="52632"/>
                        <a14:foregroundMark x1="72428" y1="35789" x2="77641" y2="47895"/>
                        <a14:foregroundMark x1="91770" y1="57105" x2="91632" y2="67105"/>
                        <a14:foregroundMark x1="91632" y1="67105" x2="91632" y2="67105"/>
                        <a14:foregroundMark x1="93416" y1="44211" x2="94239" y2="55526"/>
                        <a14:foregroundMark x1="87380" y1="22895" x2="91358" y2="36842"/>
                        <a14:foregroundMark x1="86831" y1="21316" x2="88889" y2="27105"/>
                        <a14:foregroundMark x1="87106" y1="19211" x2="89712" y2="26053"/>
                        <a14:foregroundMark x1="87929" y1="16053" x2="88889" y2="22895"/>
                        <a14:foregroundMark x1="83951" y1="21579" x2="85185" y2="28421"/>
                        <a14:foregroundMark x1="83813" y1="21842" x2="84499" y2="27368"/>
                        <a14:foregroundMark x1="82990" y1="19211" x2="84088" y2="22632"/>
                        <a14:foregroundMark x1="21811" y1="91842" x2="25240" y2="97895"/>
                        <a14:foregroundMark x1="67901" y1="76579" x2="72565" y2="89737"/>
                        <a14:foregroundMark x1="71331" y1="50263" x2="76269" y2="82895"/>
                        <a14:foregroundMark x1="59945" y1="55789" x2="63374" y2="85263"/>
                        <a14:foregroundMark x1="63374" y1="85263" x2="63374" y2="85263"/>
                        <a14:foregroundMark x1="55967" y1="68684" x2="57339" y2="81842"/>
                        <a14:foregroundMark x1="47325" y1="63684" x2="60905" y2="82105"/>
                        <a14:foregroundMark x1="46776" y1="67368" x2="56241" y2="87105"/>
                        <a14:foregroundMark x1="54047" y1="73684" x2="61180" y2="92368"/>
                        <a14:foregroundMark x1="53361" y1="56053" x2="62140" y2="85526"/>
                        <a14:foregroundMark x1="56104" y1="40789" x2="56790" y2="49211"/>
                        <a14:foregroundMark x1="55281" y1="37895" x2="57613" y2="50000"/>
                        <a14:foregroundMark x1="52126" y1="13421" x2="55007" y2="27368"/>
                        <a14:foregroundMark x1="92867" y1="53421" x2="90809" y2="66579"/>
                        <a14:foregroundMark x1="90809" y1="66579" x2="86283" y2="77632"/>
                        <a14:foregroundMark x1="79698" y1="82895" x2="79973" y2="98684"/>
                        <a14:foregroundMark x1="69684" y1="78158" x2="76680" y2="99211"/>
                        <a14:foregroundMark x1="60082" y1="80526" x2="67078" y2="93947"/>
                        <a14:foregroundMark x1="57202" y1="87632" x2="59671" y2="97895"/>
                        <a14:foregroundMark x1="77778" y1="66316" x2="86831" y2="99474"/>
                        <a14:foregroundMark x1="82853" y1="64737" x2="87243" y2="95526"/>
                        <a14:foregroundMark x1="91770" y1="47368" x2="86145" y2="66579"/>
                        <a14:foregroundMark x1="93004" y1="31316" x2="96296" y2="54474"/>
                        <a14:foregroundMark x1="95748" y1="40263" x2="97119" y2="48947"/>
                        <a14:foregroundMark x1="95748" y1="36842" x2="97394" y2="51842"/>
                        <a14:foregroundMark x1="96845" y1="59474" x2="95885" y2="62105"/>
                        <a14:foregroundMark x1="85322" y1="30526" x2="85734" y2="33947"/>
                        <a14:foregroundMark x1="87929" y1="13947" x2="87929" y2="13947"/>
                        <a14:foregroundMark x1="22359" y1="14737" x2="22359" y2="14737"/>
                        <a14:foregroundMark x1="42936" y1="4211" x2="43759" y2="7632"/>
                        <a14:foregroundMark x1="42661" y1="6316" x2="43484" y2="89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59" y="5675756"/>
            <a:ext cx="2268042" cy="118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AF4203-3664-4782-AB29-E2150AE55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30438"/>
            <a:ext cx="1371509" cy="13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157433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6D0D7-F386-424E-82E4-41E20574D8BC}"/>
              </a:ext>
            </a:extLst>
          </p:cNvPr>
          <p:cNvSpPr txBox="1"/>
          <p:nvPr/>
        </p:nvSpPr>
        <p:spPr>
          <a:xfrm>
            <a:off x="-730321" y="129933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solidFill>
                  <a:srgbClr val="EFEEDE"/>
                </a:solidFill>
                <a:latin typeface="iCiel Cadena" panose="02000503000000020004" pitchFamily="50" charset="0"/>
              </a:rPr>
              <a:t>TUẦN 2 </a:t>
            </a:r>
            <a:endParaRPr lang="vi-VN" sz="4400" b="1" dirty="0">
              <a:ln w="12700">
                <a:solidFill>
                  <a:schemeClr val="tx1"/>
                </a:solidFill>
              </a:ln>
              <a:solidFill>
                <a:srgbClr val="EFEEDE"/>
              </a:solidFill>
              <a:latin typeface="iCiel Cadena" panose="0200050300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3C00A62-93BB-4B4D-A54B-D8E8B1F263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96" b="90576" l="7614" r="94091">
                        <a14:foregroundMark x1="43295" y1="7167" x2="63068" y2="9086"/>
                        <a14:foregroundMark x1="85795" y1="46275" x2="87273" y2="65801"/>
                        <a14:foregroundMark x1="68523" y1="35497" x2="65341" y2="82280"/>
                        <a14:foregroundMark x1="58750" y1="46670" x2="66023" y2="56433"/>
                        <a14:foregroundMark x1="66023" y1="56433" x2="67045" y2="65801"/>
                        <a14:foregroundMark x1="59886" y1="43510" x2="69886" y2="73081"/>
                        <a14:foregroundMark x1="64545" y1="41591" x2="73068" y2="67664"/>
                        <a14:foregroundMark x1="7727" y1="56095" x2="8182" y2="65914"/>
                        <a14:foregroundMark x1="25227" y1="68736" x2="40909" y2="82675"/>
                        <a14:foregroundMark x1="33523" y1="83521" x2="60909" y2="84876"/>
                        <a14:foregroundMark x1="52614" y1="90519" x2="59432" y2="90068"/>
                        <a14:foregroundMark x1="47273" y1="88600" x2="53068" y2="89334"/>
                        <a14:foregroundMark x1="69659" y1="6546" x2="71364" y2="8860"/>
                        <a14:foregroundMark x1="22045" y1="14052" x2="37727" y2="19018"/>
                        <a14:foregroundMark x1="50455" y1="3894" x2="51818" y2="5926"/>
                        <a14:foregroundMark x1="81932" y1="31659" x2="87500" y2="40745"/>
                        <a14:foregroundMark x1="73864" y1="11174" x2="73864" y2="11174"/>
                        <a14:foregroundMark x1="84091" y1="26411" x2="84091" y2="26411"/>
                        <a14:foregroundMark x1="87500" y1="31377" x2="87500" y2="31377"/>
                        <a14:foregroundMark x1="82614" y1="22912" x2="82614" y2="22912"/>
                        <a14:foregroundMark x1="32614" y1="27991" x2="46023" y2="60497"/>
                        <a14:foregroundMark x1="33295" y1="11400" x2="33864" y2="12980"/>
                        <a14:foregroundMark x1="15795" y1="35045" x2="15795" y2="35045"/>
                        <a14:foregroundMark x1="17955" y1="32788" x2="17955" y2="32788"/>
                        <a14:foregroundMark x1="19432" y1="31208" x2="19432" y2="31208"/>
                        <a14:foregroundMark x1="20909" y1="29458" x2="20909" y2="29458"/>
                        <a14:foregroundMark x1="21705" y1="28612" x2="21705" y2="28612"/>
                        <a14:foregroundMark x1="19886" y1="30418" x2="20114" y2="30418"/>
                        <a14:foregroundMark x1="13068" y1="38713" x2="13068" y2="38713"/>
                        <a14:foregroundMark x1="13409" y1="37641" x2="13409" y2="37641"/>
                        <a14:foregroundMark x1="10909" y1="41422" x2="10909" y2="41422"/>
                        <a14:foregroundMark x1="17273" y1="72856" x2="17273" y2="72856"/>
                        <a14:foregroundMark x1="13636" y1="70542" x2="13636" y2="70542"/>
                        <a14:foregroundMark x1="9773" y1="67664" x2="9773" y2="67664"/>
                        <a14:foregroundMark x1="17727" y1="76298" x2="17727" y2="76298"/>
                        <a14:foregroundMark x1="22727" y1="82731" x2="22727" y2="82731"/>
                        <a14:foregroundMark x1="17386" y1="74549" x2="17386" y2="74549"/>
                        <a14:foregroundMark x1="21250" y1="81151" x2="21250" y2="81151"/>
                        <a14:foregroundMark x1="19318" y1="79289" x2="19318" y2="79289"/>
                        <a14:foregroundMark x1="20341" y1="80135" x2="20341" y2="80135"/>
                        <a14:foregroundMark x1="22159" y1="81998" x2="22159" y2="81998"/>
                        <a14:foregroundMark x1="35114" y1="87698" x2="35114" y2="87698"/>
                        <a14:foregroundMark x1="20568" y1="86569" x2="20568" y2="86569"/>
                        <a14:foregroundMark x1="60114" y1="90632" x2="60114" y2="90632"/>
                        <a14:foregroundMark x1="65455" y1="90632" x2="65455" y2="90632"/>
                        <a14:foregroundMark x1="71932" y1="89898" x2="71932" y2="89898"/>
                        <a14:foregroundMark x1="77386" y1="88318" x2="77386" y2="88318"/>
                        <a14:foregroundMark x1="76932" y1="84255" x2="76932" y2="84255"/>
                        <a14:foregroundMark x1="76477" y1="78217" x2="76477" y2="78217"/>
                        <a14:foregroundMark x1="78409" y1="75847" x2="78409" y2="75847"/>
                        <a14:foregroundMark x1="85682" y1="72009" x2="85682" y2="72009"/>
                        <a14:foregroundMark x1="87386" y1="70260" x2="87386" y2="70260"/>
                        <a14:foregroundMark x1="89886" y1="67833" x2="89886" y2="67833"/>
                        <a14:foregroundMark x1="88182" y1="31828" x2="88182" y2="31828"/>
                        <a14:foregroundMark x1="86705" y1="29402" x2="86705" y2="29402"/>
                        <a14:foregroundMark x1="78182" y1="16591" x2="78182" y2="16591"/>
                        <a14:foregroundMark x1="76250" y1="14052" x2="76250" y2="14052"/>
                        <a14:foregroundMark x1="81136" y1="20655" x2="81136" y2="20655"/>
                        <a14:foregroundMark x1="85568" y1="27201" x2="85568" y2="27201"/>
                        <a14:foregroundMark x1="72273" y1="9086" x2="72273" y2="9086"/>
                        <a14:foregroundMark x1="68295" y1="5587" x2="68295" y2="5587"/>
                        <a14:foregroundMark x1="66705" y1="6659" x2="66705" y2="6659"/>
                        <a14:foregroundMark x1="57614" y1="4740" x2="57614" y2="4740"/>
                        <a14:foregroundMark x1="60568" y1="5023" x2="60568" y2="5023"/>
                        <a14:foregroundMark x1="42159" y1="5700" x2="42159" y2="5700"/>
                        <a14:foregroundMark x1="36818" y1="7844" x2="36818" y2="7844"/>
                        <a14:foregroundMark x1="44091" y1="5643" x2="44091" y2="5643"/>
                        <a14:foregroundMark x1="39432" y1="6603" x2="39432" y2="6603"/>
                        <a14:foregroundMark x1="33977" y1="9029" x2="33977" y2="9029"/>
                        <a14:foregroundMark x1="31818" y1="11005" x2="31818" y2="11005"/>
                        <a14:foregroundMark x1="33068" y1="9989" x2="33068" y2="9989"/>
                        <a14:foregroundMark x1="17045" y1="13600" x2="17273" y2="13600"/>
                        <a14:foregroundMark x1="20341" y1="12472" x2="19886" y2="12585"/>
                        <a14:foregroundMark x1="15795" y1="14616" x2="14886" y2="16253"/>
                        <a14:foregroundMark x1="50000" y1="2596" x2="50000" y2="2596"/>
                        <a14:foregroundMark x1="74659" y1="6828" x2="74659" y2="6828"/>
                        <a14:foregroundMark x1="91932" y1="39729" x2="91932" y2="39729"/>
                        <a14:foregroundMark x1="94091" y1="60102" x2="94091" y2="601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505" t="-369" r="2505" b="34557"/>
          <a:stretch/>
        </p:blipFill>
        <p:spPr>
          <a:xfrm flipH="1">
            <a:off x="348884" y="4926464"/>
            <a:ext cx="1317355" cy="19315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7CA408-93A4-4D7A-A9BB-CB53150C3930}"/>
              </a:ext>
            </a:extLst>
          </p:cNvPr>
          <p:cNvSpPr/>
          <p:nvPr/>
        </p:nvSpPr>
        <p:spPr>
          <a:xfrm>
            <a:off x="-111759" y="5629527"/>
            <a:ext cx="1493519" cy="1228473"/>
          </a:xfrm>
          <a:prstGeom prst="rect">
            <a:avLst/>
          </a:prstGeom>
          <a:blipFill dpi="0"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620" b="100000" l="9746" r="97881">
                          <a14:foregroundMark x1="69492" y1="67873" x2="69492" y2="67873"/>
                          <a14:foregroundMark x1="74153" y1="66063" x2="66525" y2="68326"/>
                          <a14:foregroundMark x1="86441" y1="24434" x2="91102" y2="26697"/>
                          <a14:foregroundMark x1="76695" y1="10407" x2="80932" y2="12217"/>
                          <a14:foregroundMark x1="20763" y1="10860" x2="22034" y2="14932"/>
                          <a14:foregroundMark x1="18220" y1="11765" x2="18220" y2="11312"/>
                          <a14:foregroundMark x1="63983" y1="61991" x2="69915" y2="6968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14895A24-E5FF-45BE-BEA4-172139408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859" y="5136440"/>
            <a:ext cx="1006141" cy="17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6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157433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510390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6D0D7-F386-424E-82E4-41E20574D8BC}"/>
              </a:ext>
            </a:extLst>
          </p:cNvPr>
          <p:cNvSpPr txBox="1"/>
          <p:nvPr/>
        </p:nvSpPr>
        <p:spPr>
          <a:xfrm>
            <a:off x="-730321" y="129933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latin typeface="iCiel Cadena" panose="02000503000000020004" pitchFamily="50" charset="0"/>
              </a:rPr>
              <a:t>TUẦN 2 </a:t>
            </a:r>
            <a:endParaRPr lang="vi-VN" sz="4400" b="1" dirty="0">
              <a:ln w="12700">
                <a:solidFill>
                  <a:schemeClr val="tx1"/>
                </a:solidFill>
              </a:ln>
              <a:latin typeface="iCiel Cadena" panose="0200050300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F7834C-1AC5-41A5-8EDF-FA21B7D6A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3750">
            <a:off x="-50800" y="5233595"/>
            <a:ext cx="1375497" cy="1719371"/>
          </a:xfrm>
          <a:prstGeom prst="rect">
            <a:avLst/>
          </a:prstGeom>
        </p:spPr>
      </p:pic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DDC1F5B-3BAB-48AC-921B-44B35FD8F0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9740" l="9865" r="99552">
                        <a14:foregroundMark x1="89148" y1="42969" x2="99641" y2="58906"/>
                        <a14:foregroundMark x1="71839" y1="39323" x2="71839" y2="39323"/>
                        <a14:foregroundMark x1="67265" y1="35573" x2="87444" y2="55000"/>
                        <a14:foregroundMark x1="87444" y1="55000" x2="87444" y2="55000"/>
                        <a14:foregroundMark x1="78027" y1="41458" x2="98655" y2="59948"/>
                        <a14:foregroundMark x1="98655" y1="59948" x2="99013" y2="60573"/>
                        <a14:foregroundMark x1="82332" y1="41667" x2="86547" y2="51198"/>
                        <a14:foregroundMark x1="50852" y1="42813" x2="48879" y2="53698"/>
                        <a14:foregroundMark x1="48879" y1="53698" x2="52287" y2="60885"/>
                        <a14:foregroundMark x1="52287" y1="60885" x2="52556" y2="61094"/>
                        <a14:foregroundMark x1="43767" y1="38854" x2="49417" y2="55313"/>
                        <a14:foregroundMark x1="45471" y1="40833" x2="55964" y2="61875"/>
                        <a14:foregroundMark x1="55964" y1="61875" x2="55964" y2="61875"/>
                        <a14:foregroundMark x1="44305" y1="60260" x2="45740" y2="68333"/>
                        <a14:foregroundMark x1="25594" y1="50387" x2="40897" y2="79531"/>
                        <a14:foregroundMark x1="25381" y1="66354" x2="51390" y2="82969"/>
                        <a14:foregroundMark x1="24215" y1="60417" x2="61525" y2="99271"/>
                        <a14:foregroundMark x1="61525" y1="99271" x2="62152" y2="99740"/>
                        <a14:foregroundMark x1="66457" y1="68646" x2="76682" y2="88906"/>
                        <a14:foregroundMark x1="76682" y1="88906" x2="76682" y2="88906"/>
                        <a14:foregroundMark x1="74350" y1="64844" x2="85112" y2="87917"/>
                        <a14:foregroundMark x1="85112" y1="87917" x2="85112" y2="87917"/>
                        <a14:foregroundMark x1="74350" y1="66354" x2="84305" y2="93229"/>
                        <a14:foregroundMark x1="84305" y1="93229" x2="84305" y2="93021"/>
                        <a14:foregroundMark x1="82870" y1="72448" x2="89955" y2="85781"/>
                        <a14:foregroundMark x1="89955" y1="85781" x2="89955" y2="85781"/>
                        <a14:foregroundMark x1="85740" y1="68490" x2="93901" y2="82969"/>
                        <a14:foregroundMark x1="93901" y1="82969" x2="93901" y2="82969"/>
                        <a14:foregroundMark x1="93094" y1="63385" x2="96233" y2="87760"/>
                        <a14:foregroundMark x1="96233" y1="87760" x2="96233" y2="87760"/>
                        <a14:foregroundMark x1="82332" y1="62708" x2="83767" y2="79844"/>
                        <a14:foregroundMark x1="63318" y1="68125" x2="67892" y2="92656"/>
                        <a14:foregroundMark x1="58475" y1="70781" x2="61883" y2="97917"/>
                        <a14:foregroundMark x1="42601" y1="70313" x2="43498" y2="89375"/>
                        <a14:foregroundMark x1="32108" y1="69792" x2="40717" y2="90521"/>
                        <a14:foregroundMark x1="40717" y1="90521" x2="43767" y2="93490"/>
                        <a14:foregroundMark x1="21614" y1="66667" x2="30135" y2="76979"/>
                        <a14:foregroundMark x1="30135" y1="76979" x2="31300" y2="77552"/>
                        <a14:foregroundMark x1="14888" y1="60260" x2="29058" y2="76719"/>
                        <a14:foregroundMark x1="18296" y1="56458" x2="26188" y2="65833"/>
                        <a14:foregroundMark x1="30404" y1="95469" x2="30404" y2="95469"/>
                        <a14:foregroundMark x1="30762" y1="95156" x2="30762" y2="95156"/>
                        <a14:foregroundMark x1="32735" y1="32240" x2="32735" y2="32240"/>
                        <a14:foregroundMark x1="32735" y1="31094" x2="36143" y2="31927"/>
                        <a14:foregroundMark x1="31031" y1="33073" x2="31570" y2="37031"/>
                        <a14:foregroundMark x1="78386" y1="24375" x2="87444" y2="33229"/>
                        <a14:foregroundMark x1="85112" y1="27135" x2="85112" y2="27135"/>
                        <a14:foregroundMark x1="42960" y1="29688" x2="42960" y2="29688"/>
                        <a14:foregroundMark x1="45561" y1="29167" x2="71390" y2="25938"/>
                        <a14:foregroundMark x1="71390" y1="25938" x2="81883" y2="28802"/>
                        <a14:foregroundMark x1="85291" y1="27344" x2="85471" y2="28906"/>
                        <a14:foregroundMark x1="53722" y1="27031" x2="58027" y2="27135"/>
                        <a14:foregroundMark x1="61076" y1="26458" x2="55874" y2="27187"/>
                        <a14:foregroundMark x1="64126" y1="25781" x2="44484" y2="29271"/>
                        <a14:foregroundMark x1="48072" y1="27604" x2="48072" y2="27604"/>
                        <a14:foregroundMark x1="49238" y1="27552" x2="50493" y2="27604"/>
                        <a14:foregroundMark x1="50762" y1="27396" x2="53274" y2="27708"/>
                        <a14:foregroundMark x1="88610" y1="31563" x2="99283" y2="44115"/>
                        <a14:foregroundMark x1="99283" y1="44115" x2="99462" y2="44948"/>
                        <a14:foregroundMark x1="89327" y1="31563" x2="91300" y2="33854"/>
                        <a14:foregroundMark x1="31928" y1="37604" x2="31928" y2="37604"/>
                        <a14:foregroundMark x1="31749" y1="37240" x2="29417" y2="44688"/>
                        <a14:foregroundMark x1="29417" y1="44688" x2="31031" y2="51563"/>
                        <a14:foregroundMark x1="24484" y1="54948" x2="27892" y2="63802"/>
                        <a14:foregroundMark x1="27892" y1="63802" x2="28072" y2="63802"/>
                        <a14:backgroundMark x1="24395" y1="47344" x2="26547" y2="5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19" b="15741"/>
          <a:stretch/>
        </p:blipFill>
        <p:spPr>
          <a:xfrm>
            <a:off x="11023600" y="5565430"/>
            <a:ext cx="1168400" cy="128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3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157433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251012" y="1123492"/>
            <a:ext cx="11707907" cy="5439868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6D0D7-F386-424E-82E4-41E20574D8BC}"/>
              </a:ext>
            </a:extLst>
          </p:cNvPr>
          <p:cNvSpPr txBox="1"/>
          <p:nvPr/>
        </p:nvSpPr>
        <p:spPr>
          <a:xfrm>
            <a:off x="-730321" y="129933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latin typeface="iCiel Cadena" panose="02000503000000020004" pitchFamily="50" charset="0"/>
              </a:rPr>
              <a:t>TUẦN 2 </a:t>
            </a:r>
            <a:endParaRPr lang="vi-VN" sz="4400" b="1" dirty="0">
              <a:ln w="12700">
                <a:solidFill>
                  <a:schemeClr val="tx1"/>
                </a:solidFill>
              </a:ln>
              <a:latin typeface="iCiel Cadena" panose="02000503000000020004" pitchFamily="50" charset="0"/>
            </a:endParaRP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6A37CB16-E7AC-4774-92B4-7DADB6E9F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740" l="9865" r="99552">
                        <a14:foregroundMark x1="89148" y1="42969" x2="99641" y2="58906"/>
                        <a14:foregroundMark x1="71839" y1="39323" x2="71839" y2="39323"/>
                        <a14:foregroundMark x1="67265" y1="35573" x2="87444" y2="55000"/>
                        <a14:foregroundMark x1="87444" y1="55000" x2="87444" y2="55000"/>
                        <a14:foregroundMark x1="78027" y1="41458" x2="98655" y2="59948"/>
                        <a14:foregroundMark x1="98655" y1="59948" x2="99013" y2="60573"/>
                        <a14:foregroundMark x1="82332" y1="41667" x2="86547" y2="51198"/>
                        <a14:foregroundMark x1="50852" y1="42813" x2="48879" y2="53698"/>
                        <a14:foregroundMark x1="48879" y1="53698" x2="52287" y2="60885"/>
                        <a14:foregroundMark x1="52287" y1="60885" x2="52556" y2="61094"/>
                        <a14:foregroundMark x1="43767" y1="38854" x2="49417" y2="55313"/>
                        <a14:foregroundMark x1="45471" y1="40833" x2="55964" y2="61875"/>
                        <a14:foregroundMark x1="55964" y1="61875" x2="55964" y2="61875"/>
                        <a14:foregroundMark x1="44305" y1="60260" x2="45740" y2="68333"/>
                        <a14:foregroundMark x1="25594" y1="50387" x2="40897" y2="79531"/>
                        <a14:foregroundMark x1="25381" y1="66354" x2="51390" y2="82969"/>
                        <a14:foregroundMark x1="24215" y1="60417" x2="61525" y2="99271"/>
                        <a14:foregroundMark x1="61525" y1="99271" x2="62152" y2="99740"/>
                        <a14:foregroundMark x1="66457" y1="68646" x2="76682" y2="88906"/>
                        <a14:foregroundMark x1="76682" y1="88906" x2="76682" y2="88906"/>
                        <a14:foregroundMark x1="74350" y1="64844" x2="85112" y2="87917"/>
                        <a14:foregroundMark x1="85112" y1="87917" x2="85112" y2="87917"/>
                        <a14:foregroundMark x1="74350" y1="66354" x2="84305" y2="93229"/>
                        <a14:foregroundMark x1="84305" y1="93229" x2="84305" y2="93021"/>
                        <a14:foregroundMark x1="82870" y1="72448" x2="89955" y2="85781"/>
                        <a14:foregroundMark x1="89955" y1="85781" x2="89955" y2="85781"/>
                        <a14:foregroundMark x1="85740" y1="68490" x2="93901" y2="82969"/>
                        <a14:foregroundMark x1="93901" y1="82969" x2="93901" y2="82969"/>
                        <a14:foregroundMark x1="93094" y1="63385" x2="96233" y2="87760"/>
                        <a14:foregroundMark x1="96233" y1="87760" x2="96233" y2="87760"/>
                        <a14:foregroundMark x1="82332" y1="62708" x2="83767" y2="79844"/>
                        <a14:foregroundMark x1="63318" y1="68125" x2="67892" y2="92656"/>
                        <a14:foregroundMark x1="58475" y1="70781" x2="61883" y2="97917"/>
                        <a14:foregroundMark x1="42601" y1="70313" x2="43498" y2="89375"/>
                        <a14:foregroundMark x1="32108" y1="69792" x2="40717" y2="90521"/>
                        <a14:foregroundMark x1="40717" y1="90521" x2="43767" y2="93490"/>
                        <a14:foregroundMark x1="21614" y1="66667" x2="30135" y2="76979"/>
                        <a14:foregroundMark x1="30135" y1="76979" x2="31300" y2="77552"/>
                        <a14:foregroundMark x1="14888" y1="60260" x2="29058" y2="76719"/>
                        <a14:foregroundMark x1="18296" y1="56458" x2="26188" y2="65833"/>
                        <a14:foregroundMark x1="30404" y1="95469" x2="30404" y2="95469"/>
                        <a14:foregroundMark x1="30762" y1="95156" x2="30762" y2="95156"/>
                        <a14:foregroundMark x1="32735" y1="32240" x2="32735" y2="32240"/>
                        <a14:foregroundMark x1="32735" y1="31094" x2="36143" y2="31927"/>
                        <a14:foregroundMark x1="31031" y1="33073" x2="31570" y2="37031"/>
                        <a14:foregroundMark x1="78386" y1="24375" x2="87444" y2="33229"/>
                        <a14:foregroundMark x1="85112" y1="27135" x2="85112" y2="27135"/>
                        <a14:foregroundMark x1="42960" y1="29688" x2="42960" y2="29688"/>
                        <a14:foregroundMark x1="45561" y1="29167" x2="71390" y2="25938"/>
                        <a14:foregroundMark x1="71390" y1="25938" x2="81883" y2="28802"/>
                        <a14:foregroundMark x1="85291" y1="27344" x2="85471" y2="28906"/>
                        <a14:foregroundMark x1="53722" y1="27031" x2="58027" y2="27135"/>
                        <a14:foregroundMark x1="61076" y1="26458" x2="55874" y2="27187"/>
                        <a14:foregroundMark x1="64126" y1="25781" x2="44484" y2="29271"/>
                        <a14:foregroundMark x1="48072" y1="27604" x2="48072" y2="27604"/>
                        <a14:foregroundMark x1="49238" y1="27552" x2="50493" y2="27604"/>
                        <a14:foregroundMark x1="50762" y1="27396" x2="53274" y2="27708"/>
                        <a14:foregroundMark x1="88610" y1="31563" x2="99283" y2="44115"/>
                        <a14:foregroundMark x1="99283" y1="44115" x2="99462" y2="44948"/>
                        <a14:foregroundMark x1="89327" y1="31563" x2="91300" y2="33854"/>
                        <a14:foregroundMark x1="31928" y1="37604" x2="31928" y2="37604"/>
                        <a14:foregroundMark x1="31749" y1="37240" x2="29417" y2="44688"/>
                        <a14:foregroundMark x1="29417" y1="44688" x2="31031" y2="51563"/>
                        <a14:foregroundMark x1="24484" y1="54948" x2="27892" y2="63802"/>
                        <a14:foregroundMark x1="27892" y1="63802" x2="28072" y2="63802"/>
                        <a14:backgroundMark x1="24395" y1="47344" x2="26547" y2="50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19" b="15741"/>
          <a:stretch/>
        </p:blipFill>
        <p:spPr>
          <a:xfrm flipH="1">
            <a:off x="0" y="5405125"/>
            <a:ext cx="1483360" cy="1452875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99409D94-66DB-442E-921A-0DD183DAD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08" b="89643" l="8696" r="92609">
                        <a14:foregroundMark x1="8804" y1="84890" x2="10000" y2="83362"/>
                        <a14:foregroundMark x1="53152" y1="28523" x2="60435" y2="51783"/>
                        <a14:foregroundMark x1="55870" y1="30900" x2="56087" y2="51443"/>
                        <a14:foregroundMark x1="56087" y1="51443" x2="56087" y2="51613"/>
                        <a14:foregroundMark x1="53152" y1="33107" x2="52717" y2="55008"/>
                        <a14:foregroundMark x1="50326" y1="46180" x2="48696" y2="63328"/>
                        <a14:foregroundMark x1="47065" y1="53311" x2="46848" y2="60272"/>
                        <a14:foregroundMark x1="45652" y1="50934" x2="45652" y2="58065"/>
                        <a14:foregroundMark x1="45543" y1="53480" x2="45543" y2="57046"/>
                        <a14:foregroundMark x1="47174" y1="31070" x2="50109" y2="44992"/>
                        <a14:foregroundMark x1="49565" y1="25127" x2="53913" y2="42784"/>
                        <a14:foregroundMark x1="54130" y1="26995" x2="59891" y2="45331"/>
                        <a14:foregroundMark x1="58370" y1="32088" x2="60761" y2="43124"/>
                        <a14:foregroundMark x1="59565" y1="27844" x2="59891" y2="34975"/>
                        <a14:foregroundMark x1="52283" y1="24278" x2="58370" y2="27165"/>
                        <a14:foregroundMark x1="58370" y1="27165" x2="58370" y2="27165"/>
                        <a14:foregroundMark x1="73913" y1="20204" x2="77609" y2="43463"/>
                        <a14:foregroundMark x1="71413" y1="21222" x2="73043" y2="59253"/>
                        <a14:foregroundMark x1="70000" y1="38370" x2="72826" y2="67742"/>
                        <a14:foregroundMark x1="64457" y1="41596" x2="66522" y2="55857"/>
                        <a14:foregroundMark x1="65326" y1="40577" x2="67065" y2="49576"/>
                        <a14:foregroundMark x1="67065" y1="49576" x2="67065" y2="49576"/>
                        <a14:foregroundMark x1="67065" y1="37351" x2="69022" y2="55008"/>
                        <a14:foregroundMark x1="73804" y1="34295" x2="80761" y2="52122"/>
                        <a14:foregroundMark x1="80543" y1="37861" x2="83152" y2="50764"/>
                        <a14:foregroundMark x1="79674" y1="41596" x2="82717" y2="61290"/>
                        <a14:foregroundMark x1="87935" y1="59762" x2="90435" y2="60272"/>
                        <a14:foregroundMark x1="83587" y1="61121" x2="87500" y2="61969"/>
                        <a14:foregroundMark x1="75435" y1="21392" x2="76957" y2="28183"/>
                        <a14:foregroundMark x1="75543" y1="13243" x2="76413" y2="25637"/>
                        <a14:foregroundMark x1="92174" y1="56706" x2="92609" y2="61460"/>
                        <a14:foregroundMark x1="74674" y1="34635" x2="74457" y2="49576"/>
                        <a14:foregroundMark x1="25761" y1="32767" x2="26522" y2="40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34880" y="5340142"/>
            <a:ext cx="2490278" cy="16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129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BDF503-ED52-4020-BC1C-BB4ECAE72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157433"/>
            <a:ext cx="1603757" cy="85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FB0049-A5A9-4FB3-8DFF-263B5D60D524}"/>
              </a:ext>
            </a:extLst>
          </p:cNvPr>
          <p:cNvSpPr/>
          <p:nvPr/>
        </p:nvSpPr>
        <p:spPr>
          <a:xfrm>
            <a:off x="423731" y="1123492"/>
            <a:ext cx="11308082" cy="5439868"/>
          </a:xfrm>
          <a:prstGeom prst="rect">
            <a:avLst/>
          </a:prstGeom>
          <a:solidFill>
            <a:srgbClr val="FDE398"/>
          </a:solidFill>
          <a:ln w="38100">
            <a:solidFill>
              <a:srgbClr val="DA5C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6D0D7-F386-424E-82E4-41E20574D8BC}"/>
              </a:ext>
            </a:extLst>
          </p:cNvPr>
          <p:cNvSpPr txBox="1"/>
          <p:nvPr/>
        </p:nvSpPr>
        <p:spPr>
          <a:xfrm>
            <a:off x="-730321" y="129933"/>
            <a:ext cx="3856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tx1"/>
                  </a:solidFill>
                </a:ln>
                <a:latin typeface="iCiel Cadena" panose="02000503000000020004" pitchFamily="50" charset="0"/>
              </a:rPr>
              <a:t>TUẦN 2 </a:t>
            </a:r>
            <a:endParaRPr lang="vi-VN" sz="4400" b="1" dirty="0">
              <a:ln w="12700">
                <a:solidFill>
                  <a:schemeClr val="tx1"/>
                </a:solidFill>
              </a:ln>
              <a:latin typeface="iCiel Cadena" panose="02000503000000020004" pitchFamily="50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AEF724-6C4D-43D8-B3A5-ACB916F1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9" y="4762051"/>
            <a:ext cx="1944914" cy="194491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A07936AE-B853-4B4A-999E-8ABE4CC68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975" y="4817886"/>
            <a:ext cx="2040114" cy="204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3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76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iCiel Cadena</vt:lpstr>
      <vt:lpstr>Lobster</vt:lpstr>
      <vt:lpstr>Lobster 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Chang Chang</cp:lastModifiedBy>
  <cp:revision>33</cp:revision>
  <dcterms:created xsi:type="dcterms:W3CDTF">2021-07-02T01:31:50Z</dcterms:created>
  <dcterms:modified xsi:type="dcterms:W3CDTF">2024-07-27T09:48:18Z</dcterms:modified>
</cp:coreProperties>
</file>